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13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71" r:id="rId10"/>
    <p:sldId id="270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6FAD4-FAE0-4DAF-8D73-4DB59A9269C3}" type="datetimeFigureOut">
              <a:rPr lang="en-HK" smtClean="0"/>
              <a:t>14 Jul 2022</a:t>
            </a:fld>
            <a:endParaRPr lang="en-H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B4C0D-5804-4938-97E3-FCA42811FF5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083492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04C3-E6B6-4894-B45D-FEEC765046DB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98539-6B2E-4359-ACFE-C0FED3EE97DC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471F3-32C8-43EB-81CB-7BBB90DB0EC0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ECC1-BAC6-4D6E-870D-5B4D60A5FDB1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02D66-9C86-4EAB-82E4-501657924243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F0F26-F3E1-41AC-B0E7-4EF25AB04E6D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D68AB-F663-45BF-AE4E-5A84C3CB5C20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C3B4-6E0F-4FB7-8F02-696EC2734CFE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ED75E-0020-4288-AC5E-125ECCECFFA7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C301F-01EE-42D7-A669-AC22767BCD04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92358-6228-498E-8CA1-A179595B4EC3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47522-1C27-4C02-B562-2C678126FA26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1A430-0692-4A95-AB50-BF1017A2DBD3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7EB19-D6E9-4A28-82A9-32C0913C0368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761EE-1D61-47A4-A87D-A169F1579111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C179B-3233-4453-BACE-D6FFF4C8EBAF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F7B5-EA40-417F-900F-DF112C73EE0D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970E80D-1083-4E0B-AD50-00B59F4C53AF}" type="datetime1">
              <a:rPr lang="en-US" smtClean="0"/>
              <a:t>7/14/2022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dirty="0" err="1"/>
              <a:t>BigData</a:t>
            </a:r>
            <a:r>
              <a:rPr lang="en-US" sz="7200" dirty="0"/>
              <a:t> Challenge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r>
              <a:rPr lang="en-US" sz="2800" dirty="0"/>
              <a:t>Dragon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0E312-6BFF-8BB9-99A3-6FAAA7F0D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600" smtClean="0"/>
              <a:pPr/>
              <a:t>1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246A580-355C-C897-E15F-3A0981082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20" y="13016"/>
            <a:ext cx="10353762" cy="1257300"/>
          </a:xfrm>
        </p:spPr>
        <p:txBody>
          <a:bodyPr/>
          <a:lstStyle/>
          <a:p>
            <a:r>
              <a:rPr lang="en-HK" dirty="0"/>
              <a:t>Task 3</a:t>
            </a:r>
          </a:p>
        </p:txBody>
      </p:sp>
      <p:pic>
        <p:nvPicPr>
          <p:cNvPr id="7169" name="Picture 1" descr="Shape (432500 , &#10;94 161 16 3 &#10;Shape (432504 , &#10;94 161 16 3 &#10;Shape (432536, &#10;94 161 16 3 &#10;Shape (432406, &#10;94 161 16 3 &#10;Shape (4324 7 0 , &#10;94 161 16 3 &#10;Shape (432571 , &#10;94 161 16 3 &#10;Shape (4 32463 , &#10;94 161 16 3 &#10;Shape (432520 , &#10;94 161 16 3 &#10;Shape (4324 2 7 , &#10;94 161 16 3 &#10;Shape (432526, &#10;94 161 16 3 &#10;Shape (432472 , &#10;94 161 16 3 &#10;Shape (4324 7 6, &#10;94 161 16 3 &#10;Shape (432500 , &#10;94 161 16 3 &#10;Shape (432432 , &#10;94 161 16 3 &#10;Shape (432560 , &#10;94 161 16 3 &#10;255 &#10;116 &#10;255 &#10;120 &#10;255 &#10;152 &#10;255 &#10;22 &#10;255 &#10;86 &#10;255 &#10;187 &#10;255 &#10;84 &#10;255 &#10;136 &#10;255 &#10;43 &#10;255 &#10;142 &#10;255 &#10;255 &#10;92 &#10;255 &#10;116 &#10;255 &#10;48 &#10;255 &#10;176 &#10;153 &#10;153 &#10;153 &#10;153 &#10;153 &#10;153 &#10;153 &#10;153 &#10;153 &#10;153 &#10;153 &#10;153 &#10;153 &#10;153 &#10;153 &#10;40 &#10;40 &#10;40 &#10;40 &#10;40 &#10;40 &#10;40 &#10;40 &#10;40 &#10;40 &#10;40 &#10;40 &#10;40 &#10;40 &#10;40 &#10;181 &#10;181 &#10;181 &#10;181 &#10;181 &#10;181 &#10;181 &#10;181 &#10;181 &#10;181 &#10;181 &#10;181 &#10;181 &#10;181 &#10;181 &#10;47 &#10;47 &#10;47 &#10;47 &#10;47 &#10;47 &#10;47 &#10;47 &#10;47 &#10;47 &#10;47 &#10;47 &#10;47 &#10;47 &#10;47 &#10;253 &#10;253 &#10;253 &#10;253 &#10;253 &#10;253 &#10;253 &#10;253 &#10;253 &#10;253 &#10;253 &#10;253 &#10;253 &#10;253 &#10;253 &#10;160 &#10;160 &#10;160 &#10;160 &#10;160 &#10;160 &#10;160 &#10;160 &#10;160 &#10;160 &#10;160 &#10;160 &#10;160 &#10;160 &#10;160 &#10;228 &#10;172 &#10;212 &#10;140 &#10;228 &#10;84 &#10;68 &#10;76 &#10;220 &#10;236 &#10;148 &#10;76 &#10;76 &#10;12 &#10;132 &#10;19 &#10;20 &#10;20 &#10;18 &#10;20 &#10;21 &#10;20 &#10;22 &#10;20 &#10;20 &#10;19 &#10;20 &#10;19 &#10;20 &#10;22 &#10;13 &#10;13 &#10;13 &#10;13 &#10;13 &#10;13 &#10;13 &#10;13 &#10;13 &#10;13 &#10;13 &#10;13 &#10;13 &#10;13 &#10;13 &#10;238 &#10;238 &#10;238 &#10;238 &#10;238 &#10;238 &#10;238 &#10;238 &#10;238 &#10;238 &#10;238 &#10;238 &#10;238 &#10;238 &#10;94 &#10;253 &#10;253 &#10;253 &#10;253 &#10;253 &#10;253 &#10;253 &#10;253 &#10;253 &#10;253 &#10;253 &#10;253 &#10;253 &#10;253 &#10;253 &#10;31 &#10;95 &#10;159 &#10;95 &#10;31 &#10;159 &#10;31 &#10;95 &#10;223 &#10;95 &#10;159 &#10;95 &#10;95 &#10;95 &#10;159 &#10;155 &#10;161 &#10;162 &#10;144 &#10;163 &#10;166 &#10;158 &#10;174 &#10;162 &#10;163 &#10;152 &#10;158 &#10;150 &#10;156 &#10;173 ">
            <a:extLst>
              <a:ext uri="{FF2B5EF4-FFF2-40B4-BE49-F238E27FC236}">
                <a16:creationId xmlns:a16="http://schemas.microsoft.com/office/drawing/2014/main" id="{7C64FE5E-BCA9-89CE-BCEB-BBE379C48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510" y="1376218"/>
            <a:ext cx="8753475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68D2A2-0DD4-30DE-9E07-02700713B40A}"/>
              </a:ext>
            </a:extLst>
          </p:cNvPr>
          <p:cNvSpPr txBox="1"/>
          <p:nvPr/>
        </p:nvSpPr>
        <p:spPr>
          <a:xfrm>
            <a:off x="202781" y="1376218"/>
            <a:ext cx="27220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Binary files: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dirty="0"/>
              <a:t>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dirty="0"/>
              <a:t>Min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dirty="0"/>
              <a:t>Max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dirty="0"/>
              <a:t>Reveal the first 32 values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766E9-1821-B1F6-E690-EC596141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05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E3EA1-733C-C480-7864-E62397B7F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Task 3 – proposal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7B287-FC44-DCD4-6406-FA35DC2B4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99B1849-C561-CC06-D153-C75175917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976954"/>
            <a:ext cx="10439400" cy="35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4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BC8ED-57B9-DA91-94F5-820E6A5B1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Image Encryption and Decryption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1CDA2-6AB8-B4F7-6B94-48C4A9A36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Encryption</a:t>
            </a:r>
          </a:p>
          <a:p>
            <a:pPr lvl="1"/>
            <a:r>
              <a:rPr lang="en-HK" dirty="0"/>
              <a:t>Arnold’s cat map</a:t>
            </a:r>
          </a:p>
          <a:p>
            <a:pPr lvl="1"/>
            <a:r>
              <a:rPr lang="en-HK" dirty="0"/>
              <a:t>Chen’s chaotic system</a:t>
            </a:r>
          </a:p>
          <a:p>
            <a:r>
              <a:rPr lang="en-HK" dirty="0"/>
              <a:t>Decryption</a:t>
            </a:r>
          </a:p>
          <a:p>
            <a:pPr lvl="1"/>
            <a:r>
              <a:rPr lang="en-HK" dirty="0"/>
              <a:t>Approach 1: parameter estimation</a:t>
            </a:r>
          </a:p>
          <a:p>
            <a:pPr lvl="1"/>
            <a:r>
              <a:rPr lang="en-HK" dirty="0"/>
              <a:t>Approach 2: deep learning based attack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5979E-0ABA-F1A5-D051-16A853AA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777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8123-2EDA-2EC1-2E2E-BEB2DD0BD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dirty="0"/>
              <a:t>Arnold’s cat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F5CB44-5FE2-A2AF-C1AE-1A9779C5B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584" y="2384348"/>
            <a:ext cx="3981450" cy="676275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E00A49C-6898-9EA7-B114-E919CA86F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487" y="1958220"/>
            <a:ext cx="23812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4776AB-FF2E-8BF8-2832-2567C34C87A6}"/>
              </a:ext>
            </a:extLst>
          </p:cNvPr>
          <p:cNvSpPr txBox="1"/>
          <p:nvPr/>
        </p:nvSpPr>
        <p:spPr>
          <a:xfrm>
            <a:off x="1287263" y="1689321"/>
            <a:ext cx="3816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3 parameters p, q, M</a:t>
            </a:r>
          </a:p>
          <a:p>
            <a:r>
              <a:rPr lang="en-HK" dirty="0"/>
              <a:t>Repeat the following process in M times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5715E31-BF97-BE7C-D802-32CDA18F6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13" y="4200526"/>
            <a:ext cx="32385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31E966-F730-60C6-C069-653F4C2C6E13}"/>
              </a:ext>
            </a:extLst>
          </p:cNvPr>
          <p:cNvSpPr txBox="1"/>
          <p:nvPr/>
        </p:nvSpPr>
        <p:spPr>
          <a:xfrm>
            <a:off x="687466" y="5879068"/>
            <a:ext cx="2577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Input and </a:t>
            </a:r>
            <a:r>
              <a:rPr lang="en-HK" dirty="0" err="1"/>
              <a:t>color</a:t>
            </a:r>
            <a:r>
              <a:rPr lang="en-HK" dirty="0"/>
              <a:t> histogram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4DB417C-7A9D-0303-D042-B9B813D4B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133" y="4200896"/>
            <a:ext cx="32385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EE5337-E73C-D9BE-9BD2-884CFCCD10DE}"/>
              </a:ext>
            </a:extLst>
          </p:cNvPr>
          <p:cNvSpPr txBox="1"/>
          <p:nvPr/>
        </p:nvSpPr>
        <p:spPr>
          <a:xfrm>
            <a:off x="4329589" y="5879068"/>
            <a:ext cx="275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Output and </a:t>
            </a:r>
            <a:r>
              <a:rPr lang="en-HK" dirty="0" err="1"/>
              <a:t>color</a:t>
            </a:r>
            <a:r>
              <a:rPr lang="en-HK" dirty="0"/>
              <a:t> histogram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DEA11-DCE3-FE61-E53D-BF94A59D5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54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0C6E9-48AE-0BA3-44E1-C857F6F2B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HK" dirty="0"/>
              <a:t>Chen’s chaotic system</a:t>
            </a:r>
            <a:br>
              <a:rPr lang="en-HK" dirty="0"/>
            </a:br>
            <a:endParaRPr lang="en-H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F0EFD-6FE1-8B2F-0F94-76573EF7F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168" y="2232623"/>
            <a:ext cx="2114550" cy="990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15576-2877-D390-5C55-67E6C2060312}"/>
              </a:ext>
            </a:extLst>
          </p:cNvPr>
          <p:cNvSpPr txBox="1"/>
          <p:nvPr/>
        </p:nvSpPr>
        <p:spPr>
          <a:xfrm>
            <a:off x="1047566" y="1470623"/>
            <a:ext cx="3768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3 parameters a, b, c???</a:t>
            </a:r>
          </a:p>
          <a:p>
            <a:r>
              <a:rPr lang="en-HK" dirty="0"/>
              <a:t>Repeat the following process in K times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E79A739-9AE9-7945-7146-3A78566E3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389" y="4200526"/>
            <a:ext cx="32385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8FFC4-5F22-F051-B5DE-73761CF37A9E}"/>
              </a:ext>
            </a:extLst>
          </p:cNvPr>
          <p:cNvSpPr txBox="1"/>
          <p:nvPr/>
        </p:nvSpPr>
        <p:spPr>
          <a:xfrm>
            <a:off x="2931960" y="5894097"/>
            <a:ext cx="2577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Input and </a:t>
            </a:r>
            <a:r>
              <a:rPr lang="en-HK" dirty="0" err="1"/>
              <a:t>color</a:t>
            </a:r>
            <a:r>
              <a:rPr lang="en-HK" dirty="0"/>
              <a:t> histogram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CC6E0A-1111-06A8-F80D-C4F346B57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676" y="4200526"/>
            <a:ext cx="32004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BAE163-4B5F-E509-6E31-FFE1CC3468FD}"/>
              </a:ext>
            </a:extLst>
          </p:cNvPr>
          <p:cNvSpPr txBox="1"/>
          <p:nvPr/>
        </p:nvSpPr>
        <p:spPr>
          <a:xfrm>
            <a:off x="6389208" y="5863363"/>
            <a:ext cx="275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Output and </a:t>
            </a:r>
            <a:r>
              <a:rPr lang="en-HK" dirty="0" err="1"/>
              <a:t>color</a:t>
            </a:r>
            <a:r>
              <a:rPr lang="en-HK" dirty="0"/>
              <a:t> histogram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01E5F0-7D87-E2B6-0F01-B65D3894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381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9AD8-BFFD-61EE-AB3A-6ADDD5C7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Decryption 1: parameter estimation</a:t>
            </a:r>
          </a:p>
        </p:txBody>
      </p:sp>
      <p:pic>
        <p:nvPicPr>
          <p:cNvPr id="3074" name="Picture 2" descr="Fig. 1.">
            <a:extLst>
              <a:ext uri="{FF2B5EF4-FFF2-40B4-BE49-F238E27FC236}">
                <a16:creationId xmlns:a16="http://schemas.microsoft.com/office/drawing/2014/main" id="{78B10437-0D30-7970-7149-5458B55AA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343" y="1866900"/>
            <a:ext cx="7040666" cy="462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7D2F9-91DB-C912-D58C-97C88BDBE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524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9AD8-BFFD-61EE-AB3A-6ADDD5C7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Decryption 2: deep learning based attack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F2877-F70C-CDCB-813A-A2698D273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38" y="1866900"/>
            <a:ext cx="11420475" cy="2066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CC400B-8021-EA6A-3379-69D4EBEED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761" y="4163026"/>
            <a:ext cx="5191125" cy="178117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CB9F9-2829-0A34-5AEA-BE197BA30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08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7314-2C81-05EC-6694-75355C5A1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Our challenges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780D5CC-656A-B970-EBE3-CC9779B72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06" y="2073248"/>
            <a:ext cx="2996800" cy="299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11BC79B-77BB-6848-A183-EB4F9A102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052" y="2073248"/>
            <a:ext cx="2996800" cy="299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4E951C-630F-FFBC-B71B-5F370FF00E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588" y="3779165"/>
            <a:ext cx="1290883" cy="12908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4230C3-469D-BC16-C7EF-06C6FB819176}"/>
              </a:ext>
            </a:extLst>
          </p:cNvPr>
          <p:cNvSpPr txBox="1"/>
          <p:nvPr/>
        </p:nvSpPr>
        <p:spPr>
          <a:xfrm>
            <a:off x="1587274" y="5172057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2E9248-16E6-C33C-A9FE-09A98784404D}"/>
              </a:ext>
            </a:extLst>
          </p:cNvPr>
          <p:cNvSpPr txBox="1"/>
          <p:nvPr/>
        </p:nvSpPr>
        <p:spPr>
          <a:xfrm>
            <a:off x="4567716" y="5172057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encode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0B74B3-5A2F-FDD4-1A73-433054F83F3C}"/>
              </a:ext>
            </a:extLst>
          </p:cNvPr>
          <p:cNvSpPr txBox="1"/>
          <p:nvPr/>
        </p:nvSpPr>
        <p:spPr>
          <a:xfrm>
            <a:off x="2949900" y="5692102"/>
            <a:ext cx="988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Task 1,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837AE-CB96-1749-7697-D065661003C0}"/>
              </a:ext>
            </a:extLst>
          </p:cNvPr>
          <p:cNvSpPr txBox="1"/>
          <p:nvPr/>
        </p:nvSpPr>
        <p:spPr>
          <a:xfrm>
            <a:off x="9980273" y="4315789"/>
            <a:ext cx="113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Binary file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502FA8-9936-E74E-8FB0-89297B07DF2E}"/>
              </a:ext>
            </a:extLst>
          </p:cNvPr>
          <p:cNvSpPr txBox="1"/>
          <p:nvPr/>
        </p:nvSpPr>
        <p:spPr>
          <a:xfrm>
            <a:off x="8649521" y="5172057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A8DB38-13C0-2E2D-085C-A143723DCF0E}"/>
              </a:ext>
            </a:extLst>
          </p:cNvPr>
          <p:cNvSpPr txBox="1"/>
          <p:nvPr/>
        </p:nvSpPr>
        <p:spPr>
          <a:xfrm>
            <a:off x="10188586" y="5172057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encode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E14F12-539A-03E0-F7B0-60D9D8C2B625}"/>
              </a:ext>
            </a:extLst>
          </p:cNvPr>
          <p:cNvSpPr txBox="1"/>
          <p:nvPr/>
        </p:nvSpPr>
        <p:spPr>
          <a:xfrm>
            <a:off x="9345438" y="5694401"/>
            <a:ext cx="76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Task 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7241DD-5F2D-420B-E679-B5A9682C7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455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278CB-3537-4FB5-E2C2-681C2D45A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20" y="13016"/>
            <a:ext cx="10353762" cy="1257300"/>
          </a:xfrm>
        </p:spPr>
        <p:txBody>
          <a:bodyPr/>
          <a:lstStyle/>
          <a:p>
            <a:r>
              <a:rPr lang="en-HK" dirty="0"/>
              <a:t>Task 1,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F48EF-6596-9A34-4BC5-D75FE0DEC5EB}"/>
              </a:ext>
            </a:extLst>
          </p:cNvPr>
          <p:cNvSpPr txBox="1"/>
          <p:nvPr/>
        </p:nvSpPr>
        <p:spPr>
          <a:xfrm>
            <a:off x="11178503" y="3933501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chemeClr val="bg1"/>
                </a:solidFill>
              </a:rPr>
              <a:t>FPN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0206AA0-0927-1E85-0D66-709A0B20A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E48B2372-097C-B66B-FEEA-C8245F4C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76" y="1774220"/>
            <a:ext cx="10915650" cy="372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BE1C5F-FD1B-A390-99E5-CE359265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95" y="238125"/>
            <a:ext cx="3820130" cy="809625"/>
          </a:xfrm>
        </p:spPr>
        <p:txBody>
          <a:bodyPr>
            <a:normAutofit fontScale="90000"/>
          </a:bodyPr>
          <a:lstStyle/>
          <a:p>
            <a:r>
              <a:rPr lang="en-HK" dirty="0"/>
              <a:t>Task 1&amp;2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DB6581-2A5A-54F1-9C9A-C1736A96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EC7C4E-BA69-511C-41DF-08340EFB0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1166812"/>
            <a:ext cx="5219700" cy="1838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AA3CFB-385B-294D-D90C-45EC8924F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429000"/>
            <a:ext cx="94678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362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{CBF71FB6-014D-49CF-BA5E-476A27C9C326}tf12214701_win32</Template>
  <TotalTime>2698</TotalTime>
  <Words>146</Words>
  <Application>Microsoft Office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Goudy Old Style</vt:lpstr>
      <vt:lpstr>Wingdings 2</vt:lpstr>
      <vt:lpstr>SlateVTI</vt:lpstr>
      <vt:lpstr>BigData Challenge 2022</vt:lpstr>
      <vt:lpstr>Image Encryption and Decryption</vt:lpstr>
      <vt:lpstr>Arnold’s cat map</vt:lpstr>
      <vt:lpstr>Chen’s chaotic system </vt:lpstr>
      <vt:lpstr>Decryption 1: parameter estimation</vt:lpstr>
      <vt:lpstr>Decryption 2: deep learning based attack</vt:lpstr>
      <vt:lpstr>Our challenges</vt:lpstr>
      <vt:lpstr>Task 1, 2</vt:lpstr>
      <vt:lpstr>Task 1&amp;2 results</vt:lpstr>
      <vt:lpstr>Task 3</vt:lpstr>
      <vt:lpstr>Task 3 – proposal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BigData Challenge 2022</dc:title>
  <dc:creator>NGUYEN HUU Thanh</dc:creator>
  <cp:lastModifiedBy>NGUYEN HUU Thanh</cp:lastModifiedBy>
  <cp:revision>32</cp:revision>
  <dcterms:created xsi:type="dcterms:W3CDTF">2022-07-14T06:12:15Z</dcterms:created>
  <dcterms:modified xsi:type="dcterms:W3CDTF">2022-07-16T03:10:34Z</dcterms:modified>
</cp:coreProperties>
</file>